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86" r:id="rId2"/>
    <p:sldId id="2097" r:id="rId3"/>
    <p:sldId id="2100" r:id="rId4"/>
    <p:sldId id="2101" r:id="rId5"/>
    <p:sldId id="210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Tawldamna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Day of Rest and Gladness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Bishop Christopher Wordsworth, 1807-1885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F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1632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84607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ahoih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neu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kituak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phat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99185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84607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piancil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thawhkik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galzo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hi-a,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Nipi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68341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84607"/>
            <a:ext cx="826389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khomun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kihilh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Misiangte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03652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84607"/>
            <a:ext cx="826389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/>
              <a:t>Vantung</a:t>
            </a:r>
            <a:r>
              <a:rPr lang="en-US" dirty="0"/>
              <a:t> gam mi </a:t>
            </a:r>
            <a:r>
              <a:rPr lang="en-US" dirty="0" err="1"/>
              <a:t>siangte</a:t>
            </a:r>
            <a:r>
              <a:rPr lang="en-US" dirty="0"/>
              <a:t> bang, </a:t>
            </a:r>
          </a:p>
          <a:p>
            <a:pPr marL="0" indent="0">
              <a:buNone/>
            </a:pPr>
            <a:r>
              <a:rPr lang="en-US" dirty="0" err="1"/>
              <a:t>Hehpihna</a:t>
            </a:r>
            <a:r>
              <a:rPr lang="en-US" dirty="0"/>
              <a:t> a </a:t>
            </a:r>
            <a:r>
              <a:rPr lang="en-US" dirty="0" err="1"/>
              <a:t>banban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 err="1"/>
              <a:t>Tawl</a:t>
            </a:r>
            <a:r>
              <a:rPr lang="en-US" dirty="0"/>
              <a:t> dam 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Nipi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pan, </a:t>
            </a:r>
          </a:p>
          <a:p>
            <a:pPr marL="0" indent="0">
              <a:buNone/>
            </a:pPr>
            <a:r>
              <a:rPr lang="en-US" dirty="0"/>
              <a:t>A </a:t>
            </a:r>
            <a:r>
              <a:rPr lang="en-US" dirty="0" err="1"/>
              <a:t>thuapthuap</a:t>
            </a:r>
            <a:r>
              <a:rPr lang="en-US" dirty="0"/>
              <a:t> i </a:t>
            </a:r>
            <a:r>
              <a:rPr lang="en-US" dirty="0" err="1"/>
              <a:t>ngah</a:t>
            </a:r>
            <a:r>
              <a:rPr lang="en-US" dirty="0"/>
              <a:t> hi; </a:t>
            </a:r>
          </a:p>
          <a:p>
            <a:pPr marL="0" indent="0">
              <a:buNone/>
            </a:pPr>
            <a:r>
              <a:rPr lang="en-US" dirty="0" err="1"/>
              <a:t>Tun’n</a:t>
            </a:r>
            <a:r>
              <a:rPr lang="en-US" dirty="0"/>
              <a:t> </a:t>
            </a:r>
            <a:r>
              <a:rPr lang="en-US" dirty="0" err="1"/>
              <a:t>phatna</a:t>
            </a:r>
            <a:r>
              <a:rPr lang="en-US" dirty="0"/>
              <a:t> </a:t>
            </a:r>
            <a:r>
              <a:rPr lang="en-US" dirty="0" err="1"/>
              <a:t>kiza</a:t>
            </a:r>
            <a:r>
              <a:rPr lang="en-US" dirty="0"/>
              <a:t> hi, </a:t>
            </a:r>
          </a:p>
          <a:p>
            <a:pPr marL="0" indent="0">
              <a:buNone/>
            </a:pPr>
            <a:r>
              <a:rPr lang="en-US" dirty="0" err="1"/>
              <a:t>Pawlpi</a:t>
            </a:r>
            <a:r>
              <a:rPr lang="en-US" dirty="0"/>
              <a:t> mite </a:t>
            </a:r>
            <a:r>
              <a:rPr lang="en-US" dirty="0" err="1"/>
              <a:t>kam</a:t>
            </a:r>
            <a:r>
              <a:rPr lang="en-US" dirty="0"/>
              <a:t> pan; </a:t>
            </a:r>
          </a:p>
          <a:p>
            <a:pPr marL="0" indent="0">
              <a:buNone/>
            </a:pPr>
            <a:r>
              <a:rPr lang="en-US" dirty="0"/>
              <a:t>Phat un </a:t>
            </a:r>
            <a:r>
              <a:rPr lang="en-US" dirty="0" err="1"/>
              <a:t>thum</a:t>
            </a:r>
            <a:r>
              <a:rPr lang="en-US" dirty="0"/>
              <a:t> </a:t>
            </a:r>
            <a:r>
              <a:rPr lang="en-US" dirty="0" err="1"/>
              <a:t>gawm</a:t>
            </a:r>
            <a:r>
              <a:rPr lang="en-US" dirty="0"/>
              <a:t> a </a:t>
            </a:r>
            <a:r>
              <a:rPr lang="en-US" dirty="0" err="1"/>
              <a:t>siangtho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Pa, Ta le Kha </a:t>
            </a:r>
            <a:r>
              <a:rPr lang="en-US" dirty="0" err="1"/>
              <a:t>Siangtho</a:t>
            </a:r>
            <a:r>
              <a:rPr lang="en-US" dirty="0"/>
              <a:t>. 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66693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225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199. Tawldamna le Lungdamna Ni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12</cp:revision>
  <dcterms:created xsi:type="dcterms:W3CDTF">2018-12-14T14:08:08Z</dcterms:created>
  <dcterms:modified xsi:type="dcterms:W3CDTF">2018-12-15T10:39:55Z</dcterms:modified>
</cp:coreProperties>
</file>